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FFFFF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6FF444-4841-4381-BC8D-4B96F103800E}" v="69" dt="2025-09-08T08:14:23.351"/>
    <p1510:client id="{6295D767-306B-4160-8F3A-247D02AFE4D9}" v="8" dt="2025-09-08T08:32:58.685"/>
    <p1510:client id="{FBE54205-32B0-4C60-B975-1F2878C4FBC4}" v="18" dt="2025-09-08T13:52:08.7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FBE54205-32B0-4C60-B975-1F2878C4FBC4}"/>
    <pc:docChg chg="modSld">
      <pc:chgData name="" userId="" providerId="" clId="Web-{FBE54205-32B0-4C60-B975-1F2878C4FBC4}" dt="2025-09-08T13:51:47.595" v="5"/>
      <pc:docMkLst>
        <pc:docMk/>
      </pc:docMkLst>
      <pc:sldChg chg="modSp">
        <pc:chgData name="" userId="" providerId="" clId="Web-{FBE54205-32B0-4C60-B975-1F2878C4FBC4}" dt="2025-09-08T13:51:47.595" v="5"/>
        <pc:sldMkLst>
          <pc:docMk/>
          <pc:sldMk cId="1982602048" sldId="264"/>
        </pc:sldMkLst>
        <pc:spChg chg="mod">
          <ac:chgData name="" userId="" providerId="" clId="Web-{FBE54205-32B0-4C60-B975-1F2878C4FBC4}" dt="2025-09-08T13:51:47.142" v="1"/>
          <ac:spMkLst>
            <pc:docMk/>
            <pc:sldMk cId="1982602048" sldId="264"/>
            <ac:spMk id="2" creationId="{41A60124-2CB9-7683-FF4F-97EC639BB111}"/>
          </ac:spMkLst>
        </pc:spChg>
        <pc:spChg chg="mod">
          <ac:chgData name="" userId="" providerId="" clId="Web-{FBE54205-32B0-4C60-B975-1F2878C4FBC4}" dt="2025-09-08T13:51:47.142" v="2"/>
          <ac:spMkLst>
            <pc:docMk/>
            <pc:sldMk cId="1982602048" sldId="264"/>
            <ac:spMk id="3" creationId="{CD8F37A3-277E-11C1-C5A3-CEFE7E8051A9}"/>
          </ac:spMkLst>
        </pc:spChg>
        <pc:spChg chg="mod">
          <ac:chgData name="" userId="" providerId="" clId="Web-{FBE54205-32B0-4C60-B975-1F2878C4FBC4}" dt="2025-09-08T13:51:47.142" v="3"/>
          <ac:spMkLst>
            <pc:docMk/>
            <pc:sldMk cId="1982602048" sldId="264"/>
            <ac:spMk id="18" creationId="{0FA97158-AE69-B4E9-E8C2-12F4A47ADB1E}"/>
          </ac:spMkLst>
        </pc:spChg>
        <pc:spChg chg="mod">
          <ac:chgData name="" userId="" providerId="" clId="Web-{FBE54205-32B0-4C60-B975-1F2878C4FBC4}" dt="2025-09-08T13:51:47.142" v="0"/>
          <ac:spMkLst>
            <pc:docMk/>
            <pc:sldMk cId="1982602048" sldId="264"/>
            <ac:spMk id="36" creationId="{DCC8918C-4434-62B4-AFF9-C085E223F2AD}"/>
          </ac:spMkLst>
        </pc:spChg>
        <pc:spChg chg="mod">
          <ac:chgData name="" userId="" providerId="" clId="Web-{FBE54205-32B0-4C60-B975-1F2878C4FBC4}" dt="2025-09-08T13:51:47.142" v="4"/>
          <ac:spMkLst>
            <pc:docMk/>
            <pc:sldMk cId="1982602048" sldId="264"/>
            <ac:spMk id="58" creationId="{B77466CC-22B4-D384-5647-5D7BE4376CE3}"/>
          </ac:spMkLst>
        </pc:spChg>
        <pc:spChg chg="mod">
          <ac:chgData name="" userId="" providerId="" clId="Web-{FBE54205-32B0-4C60-B975-1F2878C4FBC4}" dt="2025-09-08T13:51:47.595" v="5"/>
          <ac:spMkLst>
            <pc:docMk/>
            <pc:sldMk cId="1982602048" sldId="264"/>
            <ac:spMk id="68" creationId="{91DF7D51-E7B8-277E-632D-A51F00D3307C}"/>
          </ac:spMkLst>
        </pc:spChg>
      </pc:sldChg>
    </pc:docChg>
  </pc:docChgLst>
  <pc:docChgLst>
    <pc:chgData name="Utilisateur" userId="IQRR8DH+XMxne7abbYsBEaS9vgUI33S+gkjG4Diy470=" providerId="None" clId="Web-{FBE54205-32B0-4C60-B975-1F2878C4FBC4}"/>
    <pc:docChg chg="modSld">
      <pc:chgData name="Utilisateur" userId="IQRR8DH+XMxne7abbYsBEaS9vgUI33S+gkjG4Diy470=" providerId="None" clId="Web-{FBE54205-32B0-4C60-B975-1F2878C4FBC4}" dt="2025-09-08T13:52:08.704" v="11"/>
      <pc:docMkLst>
        <pc:docMk/>
      </pc:docMkLst>
      <pc:sldChg chg="modSp">
        <pc:chgData name="Utilisateur" userId="IQRR8DH+XMxne7abbYsBEaS9vgUI33S+gkjG4Diy470=" providerId="None" clId="Web-{FBE54205-32B0-4C60-B975-1F2878C4FBC4}" dt="2025-09-08T13:52:08.704" v="11"/>
        <pc:sldMkLst>
          <pc:docMk/>
          <pc:sldMk cId="1982602048" sldId="264"/>
        </pc:sldMkLst>
        <pc:spChg chg="mod">
          <ac:chgData name="Utilisateur" userId="IQRR8DH+XMxne7abbYsBEaS9vgUI33S+gkjG4Diy470=" providerId="None" clId="Web-{FBE54205-32B0-4C60-B975-1F2878C4FBC4}" dt="2025-09-08T13:52:02.595" v="5"/>
          <ac:spMkLst>
            <pc:docMk/>
            <pc:sldMk cId="1982602048" sldId="264"/>
            <ac:spMk id="2" creationId="{41A60124-2CB9-7683-FF4F-97EC639BB111}"/>
          </ac:spMkLst>
        </pc:spChg>
        <pc:spChg chg="mod">
          <ac:chgData name="Utilisateur" userId="IQRR8DH+XMxne7abbYsBEaS9vgUI33S+gkjG4Diy470=" providerId="None" clId="Web-{FBE54205-32B0-4C60-B975-1F2878C4FBC4}" dt="2025-09-08T13:52:02.595" v="6"/>
          <ac:spMkLst>
            <pc:docMk/>
            <pc:sldMk cId="1982602048" sldId="264"/>
            <ac:spMk id="3" creationId="{CD8F37A3-277E-11C1-C5A3-CEFE7E8051A9}"/>
          </ac:spMkLst>
        </pc:spChg>
        <pc:spChg chg="mod">
          <ac:chgData name="Utilisateur" userId="IQRR8DH+XMxne7abbYsBEaS9vgUI33S+gkjG4Diy470=" providerId="None" clId="Web-{FBE54205-32B0-4C60-B975-1F2878C4FBC4}" dt="2025-09-08T13:52:08.611" v="10"/>
          <ac:spMkLst>
            <pc:docMk/>
            <pc:sldMk cId="1982602048" sldId="264"/>
            <ac:spMk id="4" creationId="{3CEDC62F-1756-407A-E6A9-41D634822B4E}"/>
          </ac:spMkLst>
        </pc:spChg>
        <pc:spChg chg="mod">
          <ac:chgData name="Utilisateur" userId="IQRR8DH+XMxne7abbYsBEaS9vgUI33S+gkjG4Diy470=" providerId="None" clId="Web-{FBE54205-32B0-4C60-B975-1F2878C4FBC4}" dt="2025-09-08T13:52:08.704" v="11"/>
          <ac:spMkLst>
            <pc:docMk/>
            <pc:sldMk cId="1982602048" sldId="264"/>
            <ac:spMk id="5" creationId="{8A896133-E750-FBA5-29C7-0DF3E59DE927}"/>
          </ac:spMkLst>
        </pc:spChg>
        <pc:spChg chg="mod">
          <ac:chgData name="Utilisateur" userId="IQRR8DH+XMxne7abbYsBEaS9vgUI33S+gkjG4Diy470=" providerId="None" clId="Web-{FBE54205-32B0-4C60-B975-1F2878C4FBC4}" dt="2025-09-08T13:52:02.595" v="7"/>
          <ac:spMkLst>
            <pc:docMk/>
            <pc:sldMk cId="1982602048" sldId="264"/>
            <ac:spMk id="18" creationId="{0FA97158-AE69-B4E9-E8C2-12F4A47ADB1E}"/>
          </ac:spMkLst>
        </pc:spChg>
        <pc:spChg chg="mod">
          <ac:chgData name="Utilisateur" userId="IQRR8DH+XMxne7abbYsBEaS9vgUI33S+gkjG4Diy470=" providerId="None" clId="Web-{FBE54205-32B0-4C60-B975-1F2878C4FBC4}" dt="2025-09-08T13:52:02.595" v="4"/>
          <ac:spMkLst>
            <pc:docMk/>
            <pc:sldMk cId="1982602048" sldId="264"/>
            <ac:spMk id="22" creationId="{C9461C55-F95F-2432-25F9-0146F7000E30}"/>
          </ac:spMkLst>
        </pc:spChg>
        <pc:spChg chg="mod">
          <ac:chgData name="Utilisateur" userId="IQRR8DH+XMxne7abbYsBEaS9vgUI33S+gkjG4Diy470=" providerId="None" clId="Web-{FBE54205-32B0-4C60-B975-1F2878C4FBC4}" dt="2025-09-08T13:52:02.579" v="0"/>
          <ac:spMkLst>
            <pc:docMk/>
            <pc:sldMk cId="1982602048" sldId="264"/>
            <ac:spMk id="35" creationId="{681FD87D-1FFC-EE2B-5BE1-CC0C85B0DC77}"/>
          </ac:spMkLst>
        </pc:spChg>
        <pc:spChg chg="mod">
          <ac:chgData name="Utilisateur" userId="IQRR8DH+XMxne7abbYsBEaS9vgUI33S+gkjG4Diy470=" providerId="None" clId="Web-{FBE54205-32B0-4C60-B975-1F2878C4FBC4}" dt="2025-09-08T13:52:02.595" v="1"/>
          <ac:spMkLst>
            <pc:docMk/>
            <pc:sldMk cId="1982602048" sldId="264"/>
            <ac:spMk id="36" creationId="{DCC8918C-4434-62B4-AFF9-C085E223F2AD}"/>
          </ac:spMkLst>
        </pc:spChg>
        <pc:spChg chg="mod">
          <ac:chgData name="Utilisateur" userId="IQRR8DH+XMxne7abbYsBEaS9vgUI33S+gkjG4Diy470=" providerId="None" clId="Web-{FBE54205-32B0-4C60-B975-1F2878C4FBC4}" dt="2025-09-08T13:52:02.595" v="2"/>
          <ac:spMkLst>
            <pc:docMk/>
            <pc:sldMk cId="1982602048" sldId="264"/>
            <ac:spMk id="37" creationId="{F8C6DF09-1375-1CB5-CD10-EE3DB7822B43}"/>
          </ac:spMkLst>
        </pc:spChg>
        <pc:spChg chg="mod">
          <ac:chgData name="Utilisateur" userId="IQRR8DH+XMxne7abbYsBEaS9vgUI33S+gkjG4Diy470=" providerId="None" clId="Web-{FBE54205-32B0-4C60-B975-1F2878C4FBC4}" dt="2025-09-08T13:52:02.595" v="3"/>
          <ac:spMkLst>
            <pc:docMk/>
            <pc:sldMk cId="1982602048" sldId="264"/>
            <ac:spMk id="38" creationId="{79E0C16B-DA1D-7686-827C-E6F7A31FA956}"/>
          </ac:spMkLst>
        </pc:spChg>
        <pc:spChg chg="mod">
          <ac:chgData name="Utilisateur" userId="IQRR8DH+XMxne7abbYsBEaS9vgUI33S+gkjG4Diy470=" providerId="None" clId="Web-{FBE54205-32B0-4C60-B975-1F2878C4FBC4}" dt="2025-09-08T13:52:02.595" v="8"/>
          <ac:spMkLst>
            <pc:docMk/>
            <pc:sldMk cId="1982602048" sldId="264"/>
            <ac:spMk id="58" creationId="{B77466CC-22B4-D384-5647-5D7BE4376CE3}"/>
          </ac:spMkLst>
        </pc:spChg>
        <pc:spChg chg="mod">
          <ac:chgData name="Utilisateur" userId="IQRR8DH+XMxne7abbYsBEaS9vgUI33S+gkjG4Diy470=" providerId="None" clId="Web-{FBE54205-32B0-4C60-B975-1F2878C4FBC4}" dt="2025-09-08T13:52:03.111" v="9"/>
          <ac:spMkLst>
            <pc:docMk/>
            <pc:sldMk cId="1982602048" sldId="264"/>
            <ac:spMk id="68" creationId="{91DF7D51-E7B8-277E-632D-A51F00D3307C}"/>
          </ac:spMkLst>
        </pc:spChg>
      </pc:sldChg>
    </pc:docChg>
  </pc:docChgLst>
  <pc:docChgLst>
    <pc:chgData name="Utilisateur" userId="2V98qG2Bfyq53eK/13LYWE/eQXhj63abMhwTdDAhtPU=" providerId="None" clId="Web-{6295D767-306B-4160-8F3A-247D02AFE4D9}"/>
    <pc:docChg chg="delSld">
      <pc:chgData name="Utilisateur" userId="2V98qG2Bfyq53eK/13LYWE/eQXhj63abMhwTdDAhtPU=" providerId="None" clId="Web-{6295D767-306B-4160-8F3A-247D02AFE4D9}" dt="2025-09-08T08:32:58.685" v="7"/>
      <pc:docMkLst>
        <pc:docMk/>
      </pc:docMkLst>
      <pc:sldChg chg="del">
        <pc:chgData name="Utilisateur" userId="2V98qG2Bfyq53eK/13LYWE/eQXhj63abMhwTdDAhtPU=" providerId="None" clId="Web-{6295D767-306B-4160-8F3A-247D02AFE4D9}" dt="2025-09-08T08:32:35.232" v="0"/>
        <pc:sldMkLst>
          <pc:docMk/>
          <pc:sldMk cId="3795196631" sldId="256"/>
        </pc:sldMkLst>
      </pc:sldChg>
      <pc:sldChg chg="del">
        <pc:chgData name="Utilisateur" userId="2V98qG2Bfyq53eK/13LYWE/eQXhj63abMhwTdDAhtPU=" providerId="None" clId="Web-{6295D767-306B-4160-8F3A-247D02AFE4D9}" dt="2025-09-08T08:32:38.950" v="1"/>
        <pc:sldMkLst>
          <pc:docMk/>
          <pc:sldMk cId="2708769414" sldId="257"/>
        </pc:sldMkLst>
      </pc:sldChg>
      <pc:sldChg chg="del">
        <pc:chgData name="Utilisateur" userId="2V98qG2Bfyq53eK/13LYWE/eQXhj63abMhwTdDAhtPU=" providerId="None" clId="Web-{6295D767-306B-4160-8F3A-247D02AFE4D9}" dt="2025-09-08T08:32:42.310" v="2"/>
        <pc:sldMkLst>
          <pc:docMk/>
          <pc:sldMk cId="3049055971" sldId="258"/>
        </pc:sldMkLst>
      </pc:sldChg>
      <pc:sldChg chg="del">
        <pc:chgData name="Utilisateur" userId="2V98qG2Bfyq53eK/13LYWE/eQXhj63abMhwTdDAhtPU=" providerId="None" clId="Web-{6295D767-306B-4160-8F3A-247D02AFE4D9}" dt="2025-09-08T08:32:44.575" v="3"/>
        <pc:sldMkLst>
          <pc:docMk/>
          <pc:sldMk cId="3743816154" sldId="259"/>
        </pc:sldMkLst>
      </pc:sldChg>
      <pc:sldChg chg="del">
        <pc:chgData name="Utilisateur" userId="2V98qG2Bfyq53eK/13LYWE/eQXhj63abMhwTdDAhtPU=" providerId="None" clId="Web-{6295D767-306B-4160-8F3A-247D02AFE4D9}" dt="2025-09-08T08:32:52.982" v="4"/>
        <pc:sldMkLst>
          <pc:docMk/>
          <pc:sldMk cId="2494862705" sldId="260"/>
        </pc:sldMkLst>
      </pc:sldChg>
      <pc:sldChg chg="del">
        <pc:chgData name="Utilisateur" userId="2V98qG2Bfyq53eK/13LYWE/eQXhj63abMhwTdDAhtPU=" providerId="None" clId="Web-{6295D767-306B-4160-8F3A-247D02AFE4D9}" dt="2025-09-08T08:32:55.122" v="5"/>
        <pc:sldMkLst>
          <pc:docMk/>
          <pc:sldMk cId="3605155445" sldId="261"/>
        </pc:sldMkLst>
      </pc:sldChg>
      <pc:sldChg chg="del">
        <pc:chgData name="Utilisateur" userId="2V98qG2Bfyq53eK/13LYWE/eQXhj63abMhwTdDAhtPU=" providerId="None" clId="Web-{6295D767-306B-4160-8F3A-247D02AFE4D9}" dt="2025-09-08T08:32:56.497" v="6"/>
        <pc:sldMkLst>
          <pc:docMk/>
          <pc:sldMk cId="295713059" sldId="262"/>
        </pc:sldMkLst>
      </pc:sldChg>
      <pc:sldChg chg="del">
        <pc:chgData name="Utilisateur" userId="2V98qG2Bfyq53eK/13LYWE/eQXhj63abMhwTdDAhtPU=" providerId="None" clId="Web-{6295D767-306B-4160-8F3A-247D02AFE4D9}" dt="2025-09-08T08:32:58.685" v="7"/>
        <pc:sldMkLst>
          <pc:docMk/>
          <pc:sldMk cId="1120148171" sldId="263"/>
        </pc:sldMkLst>
      </pc:sldChg>
    </pc:docChg>
  </pc:docChgLst>
  <pc:docChgLst>
    <pc:chgData name="Lucie Fontaine" userId="a0fee32cf494988a" providerId="LiveId" clId="{6B8F833F-4392-4C15-9636-8847594F98C2}"/>
    <pc:docChg chg="undo custSel addSld delSld modSld sldOrd modMainMaster">
      <pc:chgData name="Lucie Fontaine" userId="a0fee32cf494988a" providerId="LiveId" clId="{6B8F833F-4392-4C15-9636-8847594F98C2}" dt="2025-09-08T08:31:16.177" v="2055" actId="14100"/>
      <pc:docMkLst>
        <pc:docMk/>
      </pc:docMkLst>
      <pc:sldChg chg="addSp delSp modSp mod">
        <pc:chgData name="Lucie Fontaine" userId="a0fee32cf494988a" providerId="LiveId" clId="{6B8F833F-4392-4C15-9636-8847594F98C2}" dt="2025-09-05T09:24:11.195" v="1120" actId="1076"/>
        <pc:sldMkLst>
          <pc:docMk/>
          <pc:sldMk cId="3795196631" sldId="256"/>
        </pc:sldMkLst>
      </pc:sldChg>
      <pc:sldChg chg="addSp delSp modSp add mod ord">
        <pc:chgData name="Lucie Fontaine" userId="a0fee32cf494988a" providerId="LiveId" clId="{6B8F833F-4392-4C15-9636-8847594F98C2}" dt="2025-09-05T09:32:11.825" v="1198" actId="14100"/>
        <pc:sldMkLst>
          <pc:docMk/>
          <pc:sldMk cId="2708769414" sldId="257"/>
        </pc:sldMkLst>
      </pc:sldChg>
      <pc:sldChg chg="addSp delSp modSp add mod">
        <pc:chgData name="Lucie Fontaine" userId="a0fee32cf494988a" providerId="LiveId" clId="{6B8F833F-4392-4C15-9636-8847594F98C2}" dt="2025-09-05T09:19:33.228" v="1119" actId="1076"/>
        <pc:sldMkLst>
          <pc:docMk/>
          <pc:sldMk cId="3049055971" sldId="258"/>
        </pc:sldMkLst>
      </pc:sldChg>
      <pc:sldChg chg="addSp delSp modSp add mod ord">
        <pc:chgData name="Lucie Fontaine" userId="a0fee32cf494988a" providerId="LiveId" clId="{6B8F833F-4392-4C15-9636-8847594F98C2}" dt="2025-09-05T10:10:45.172" v="1341" actId="14100"/>
        <pc:sldMkLst>
          <pc:docMk/>
          <pc:sldMk cId="3743816154" sldId="259"/>
        </pc:sldMkLst>
      </pc:sldChg>
      <pc:sldChg chg="addSp delSp modSp add mod">
        <pc:chgData name="Lucie Fontaine" userId="a0fee32cf494988a" providerId="LiveId" clId="{6B8F833F-4392-4C15-9636-8847594F98C2}" dt="2025-09-05T11:14:29.463" v="1454" actId="1076"/>
        <pc:sldMkLst>
          <pc:docMk/>
          <pc:sldMk cId="2494862705" sldId="260"/>
        </pc:sldMkLst>
      </pc:sldChg>
      <pc:sldChg chg="addSp delSp modSp add mod">
        <pc:chgData name="Lucie Fontaine" userId="a0fee32cf494988a" providerId="LiveId" clId="{6B8F833F-4392-4C15-9636-8847594F98C2}" dt="2025-09-05T12:31:28.607" v="1632" actId="14100"/>
        <pc:sldMkLst>
          <pc:docMk/>
          <pc:sldMk cId="3605155445" sldId="261"/>
        </pc:sldMkLst>
      </pc:sldChg>
      <pc:sldChg chg="addSp delSp modSp new mod">
        <pc:chgData name="Lucie Fontaine" userId="a0fee32cf494988a" providerId="LiveId" clId="{6B8F833F-4392-4C15-9636-8847594F98C2}" dt="2025-09-05T12:28:13.989" v="1599" actId="1076"/>
        <pc:sldMkLst>
          <pc:docMk/>
          <pc:sldMk cId="295713059" sldId="262"/>
        </pc:sldMkLst>
      </pc:sldChg>
      <pc:sldChg chg="new del">
        <pc:chgData name="Lucie Fontaine" userId="a0fee32cf494988a" providerId="LiveId" clId="{6B8F833F-4392-4C15-9636-8847594F98C2}" dt="2025-09-08T08:06:56.050" v="1634" actId="680"/>
        <pc:sldMkLst>
          <pc:docMk/>
          <pc:sldMk cId="500274401" sldId="263"/>
        </pc:sldMkLst>
      </pc:sldChg>
      <pc:sldChg chg="addSp delSp modSp add mod ord">
        <pc:chgData name="Lucie Fontaine" userId="a0fee32cf494988a" providerId="LiveId" clId="{6B8F833F-4392-4C15-9636-8847594F98C2}" dt="2025-09-08T08:16:09.204" v="1839" actId="14100"/>
        <pc:sldMkLst>
          <pc:docMk/>
          <pc:sldMk cId="1120148171" sldId="263"/>
        </pc:sldMkLst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2" creationId="{80C99CE0-FCD2-F2CF-F417-428B9C98C8AD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3" creationId="{DD859AB7-3825-1E63-A858-CAFCF009F02E}"/>
          </ac:spMkLst>
        </pc:spChg>
        <pc:spChg chg="mod">
          <ac:chgData name="Lucie Fontaine" userId="a0fee32cf494988a" providerId="LiveId" clId="{6B8F833F-4392-4C15-9636-8847594F98C2}" dt="2025-09-08T08:13:26.108" v="1787" actId="20577"/>
          <ac:spMkLst>
            <pc:docMk/>
            <pc:sldMk cId="1120148171" sldId="263"/>
            <ac:spMk id="4" creationId="{7B2FD2D3-3CDA-F2D6-AC8A-E3BB4C16F79F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11" creationId="{D0E46405-D4F2-C433-6199-F832DE6588E8}"/>
          </ac:spMkLst>
        </pc:spChg>
        <pc:spChg chg="add mod">
          <ac:chgData name="Lucie Fontaine" userId="a0fee32cf494988a" providerId="LiveId" clId="{6B8F833F-4392-4C15-9636-8847594F98C2}" dt="2025-09-08T08:15:55.361" v="1837" actId="20577"/>
          <ac:spMkLst>
            <pc:docMk/>
            <pc:sldMk cId="1120148171" sldId="263"/>
            <ac:spMk id="12" creationId="{483B12A6-83B1-6F5F-5C20-1B032B23B65B}"/>
          </ac:spMkLst>
        </pc:spChg>
        <pc:spChg chg="add mod">
          <ac:chgData name="Lucie Fontaine" userId="a0fee32cf494988a" providerId="LiveId" clId="{6B8F833F-4392-4C15-9636-8847594F98C2}" dt="2025-09-08T08:10:50.168" v="1649" actId="1076"/>
          <ac:spMkLst>
            <pc:docMk/>
            <pc:sldMk cId="1120148171" sldId="263"/>
            <ac:spMk id="13" creationId="{F9B0B698-A784-516F-506E-9BD87FDA9D38}"/>
          </ac:spMkLst>
        </pc:spChg>
        <pc:spChg chg="add mod">
          <ac:chgData name="Lucie Fontaine" userId="a0fee32cf494988a" providerId="LiveId" clId="{6B8F833F-4392-4C15-9636-8847594F98C2}" dt="2025-09-08T08:10:50.168" v="1649" actId="1076"/>
          <ac:spMkLst>
            <pc:docMk/>
            <pc:sldMk cId="1120148171" sldId="263"/>
            <ac:spMk id="14" creationId="{39075765-A113-9F16-F529-DC3F73A2E346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18" creationId="{1387F29B-895B-DAF6-DEE8-D7F9A83868D8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19" creationId="{482C58A6-68E5-77D7-46FE-F72FDF903952}"/>
          </ac:spMkLst>
        </pc:spChg>
        <pc:spChg chg="mod">
          <ac:chgData name="Lucie Fontaine" userId="a0fee32cf494988a" providerId="LiveId" clId="{6B8F833F-4392-4C15-9636-8847594F98C2}" dt="2025-09-08T08:11:34.106" v="1656" actId="1076"/>
          <ac:spMkLst>
            <pc:docMk/>
            <pc:sldMk cId="1120148171" sldId="263"/>
            <ac:spMk id="22" creationId="{0B210EF4-035D-1E6F-BEB1-983307A5D45D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23" creationId="{C7400694-9CF2-B692-81C8-0484980D7C20}"/>
          </ac:spMkLst>
        </pc:spChg>
        <pc:spChg chg="mod">
          <ac:chgData name="Lucie Fontaine" userId="a0fee32cf494988a" providerId="LiveId" clId="{6B8F833F-4392-4C15-9636-8847594F98C2}" dt="2025-09-08T08:11:34.106" v="1656" actId="1076"/>
          <ac:spMkLst>
            <pc:docMk/>
            <pc:sldMk cId="1120148171" sldId="263"/>
            <ac:spMk id="25" creationId="{17A4A4DD-B389-3E9E-58A0-EA1556BB9E30}"/>
          </ac:spMkLst>
        </pc:spChg>
        <pc:spChg chg="mod">
          <ac:chgData name="Lucie Fontaine" userId="a0fee32cf494988a" providerId="LiveId" clId="{6B8F833F-4392-4C15-9636-8847594F98C2}" dt="2025-09-08T08:11:34.106" v="1656" actId="1076"/>
          <ac:spMkLst>
            <pc:docMk/>
            <pc:sldMk cId="1120148171" sldId="263"/>
            <ac:spMk id="26" creationId="{4C2EC74D-341E-23EE-9BDC-ABB3012ADAE1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29" creationId="{AFC115C6-2E24-8F94-E335-34E378691F13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30" creationId="{4FCD33F4-6D79-6512-A0C0-83329E461F09}"/>
          </ac:spMkLst>
        </pc:spChg>
        <pc:spChg chg="mod">
          <ac:chgData name="Lucie Fontaine" userId="a0fee32cf494988a" providerId="LiveId" clId="{6B8F833F-4392-4C15-9636-8847594F98C2}" dt="2025-09-08T08:12:48.756" v="1690" actId="20577"/>
          <ac:spMkLst>
            <pc:docMk/>
            <pc:sldMk cId="1120148171" sldId="263"/>
            <ac:spMk id="36" creationId="{8514C85E-A6A6-AF44-4413-4D933FEFC381}"/>
          </ac:spMkLst>
        </pc:spChg>
        <pc:spChg chg="mod">
          <ac:chgData name="Lucie Fontaine" userId="a0fee32cf494988a" providerId="LiveId" clId="{6B8F833F-4392-4C15-9636-8847594F98C2}" dt="2025-09-08T08:13:02.335" v="1720" actId="20577"/>
          <ac:spMkLst>
            <pc:docMk/>
            <pc:sldMk cId="1120148171" sldId="263"/>
            <ac:spMk id="37" creationId="{40072A76-79E1-75E5-9E84-DE90DD3DB18F}"/>
          </ac:spMkLst>
        </pc:spChg>
        <pc:spChg chg="mod">
          <ac:chgData name="Lucie Fontaine" userId="a0fee32cf494988a" providerId="LiveId" clId="{6B8F833F-4392-4C15-9636-8847594F98C2}" dt="2025-09-08T08:15:08.172" v="1806" actId="1076"/>
          <ac:spMkLst>
            <pc:docMk/>
            <pc:sldMk cId="1120148171" sldId="263"/>
            <ac:spMk id="38" creationId="{EFEA8F3D-66B2-D5B3-DDBC-D7AE2752E810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1" creationId="{7AB84C23-8DAE-55FD-688E-60FD19824723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2" creationId="{5AEF9581-D462-FED8-89DD-74DB0734961A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43" creationId="{550480E4-9C39-0071-51CE-B2BD02EA1529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5" creationId="{9A2FFCD8-B2B0-F9E8-9819-A9E8BA272D36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46" creationId="{EE435803-29E3-81DB-7A56-1C0998A398B1}"/>
          </ac:spMkLst>
        </pc:spChg>
        <pc:spChg chg="mod">
          <ac:chgData name="Lucie Fontaine" userId="a0fee32cf494988a" providerId="LiveId" clId="{6B8F833F-4392-4C15-9636-8847594F98C2}" dt="2025-09-08T08:10:30.566" v="1646" actId="1036"/>
          <ac:spMkLst>
            <pc:docMk/>
            <pc:sldMk cId="1120148171" sldId="263"/>
            <ac:spMk id="48" creationId="{C62A5F44-8468-DB52-218C-7A8A279D25D0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52" creationId="{9E9F0983-7634-6865-BE6E-2EB89B22BA3F}"/>
          </ac:spMkLst>
        </pc:spChg>
        <pc:spChg chg="del">
          <ac:chgData name="Lucie Fontaine" userId="a0fee32cf494988a" providerId="LiveId" clId="{6B8F833F-4392-4C15-9636-8847594F98C2}" dt="2025-09-08T08:11:01.331" v="1652" actId="478"/>
          <ac:spMkLst>
            <pc:docMk/>
            <pc:sldMk cId="1120148171" sldId="263"/>
            <ac:spMk id="53" creationId="{9AD92722-29B8-BFB2-E328-FE38EE91A81B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58" creationId="{8CA70B77-3D66-4D96-C515-79A96D65046C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0" creationId="{5E10963B-1038-FDF4-9F4D-032F5704D51C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1" creationId="{1E5B02AA-2BC0-571F-2DDF-49AEF3EA8BDF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4" creationId="{726152BF-A67F-8767-BD87-453BAA2C571B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5" creationId="{1CFA27E8-D07E-43C2-9569-E98647C74335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8" creationId="{9DF670C8-0BD9-7796-DB1F-70EF90A4731F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69" creationId="{FA2082DA-B5DD-8012-1411-CE6C4E35F4CB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70" creationId="{E31CB08F-1910-3AC1-B569-2D2CBF9429D3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71" creationId="{F53ADA4A-4A99-1047-FFC4-45535777E920}"/>
          </ac:spMkLst>
        </pc:spChg>
        <pc:spChg chg="add mod">
          <ac:chgData name="Lucie Fontaine" userId="a0fee32cf494988a" providerId="LiveId" clId="{6B8F833F-4392-4C15-9636-8847594F98C2}" dt="2025-09-08T08:11:44.042" v="1657" actId="1076"/>
          <ac:spMkLst>
            <pc:docMk/>
            <pc:sldMk cId="1120148171" sldId="263"/>
            <ac:spMk id="74" creationId="{907E4F62-23C9-955D-560A-64BBEDBEAA0A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3" creationId="{EAE2F573-63C0-33A3-3237-101CC9987FD8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4" creationId="{4ED08C4D-85A4-1BF8-3706-7B3FDF71ABE8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7" creationId="{C3F99727-095F-23EA-A419-9296C6941FBE}"/>
          </ac:spMkLst>
        </pc:spChg>
        <pc:spChg chg="del">
          <ac:chgData name="Lucie Fontaine" userId="a0fee32cf494988a" providerId="LiveId" clId="{6B8F833F-4392-4C15-9636-8847594F98C2}" dt="2025-09-08T08:09:48.422" v="1638" actId="478"/>
          <ac:spMkLst>
            <pc:docMk/>
            <pc:sldMk cId="1120148171" sldId="263"/>
            <ac:spMk id="98" creationId="{01AF2508-C30F-305D-7548-021C059A1C38}"/>
          </ac:spMkLst>
        </pc:spChg>
        <pc:cxnChg chg="mod">
          <ac:chgData name="Lucie Fontaine" userId="a0fee32cf494988a" providerId="LiveId" clId="{6B8F833F-4392-4C15-9636-8847594F98C2}" dt="2025-09-08T08:15:52.073" v="1832" actId="20577"/>
          <ac:cxnSpMkLst>
            <pc:docMk/>
            <pc:sldMk cId="1120148171" sldId="263"/>
            <ac:cxnSpMk id="9" creationId="{30B6855C-4FF5-33B3-4B2C-87E650BD772D}"/>
          </ac:cxnSpMkLst>
        </pc:cxnChg>
        <pc:cxnChg chg="mod">
          <ac:chgData name="Lucie Fontaine" userId="a0fee32cf494988a" providerId="LiveId" clId="{6B8F833F-4392-4C15-9636-8847594F98C2}" dt="2025-09-08T08:13:38.524" v="1788" actId="14100"/>
          <ac:cxnSpMkLst>
            <pc:docMk/>
            <pc:sldMk cId="1120148171" sldId="263"/>
            <ac:cxnSpMk id="10" creationId="{AC0ED554-A390-77DD-D594-BE73EBDFA7A9}"/>
          </ac:cxnSpMkLst>
        </pc:cxnChg>
        <pc:cxnChg chg="add mod">
          <ac:chgData name="Lucie Fontaine" userId="a0fee32cf494988a" providerId="LiveId" clId="{6B8F833F-4392-4C15-9636-8847594F98C2}" dt="2025-09-08T08:16:09.204" v="1839" actId="14100"/>
          <ac:cxnSpMkLst>
            <pc:docMk/>
            <pc:sldMk cId="1120148171" sldId="263"/>
            <ac:cxnSpMk id="15" creationId="{C47E255E-0972-CAE3-9E9B-2C2E5E3E79BE}"/>
          </ac:cxnSpMkLst>
        </pc:cxnChg>
        <pc:cxnChg chg="add mod">
          <ac:chgData name="Lucie Fontaine" userId="a0fee32cf494988a" providerId="LiveId" clId="{6B8F833F-4392-4C15-9636-8847594F98C2}" dt="2025-09-08T08:10:50.168" v="1649" actId="1076"/>
          <ac:cxnSpMkLst>
            <pc:docMk/>
            <pc:sldMk cId="1120148171" sldId="263"/>
            <ac:cxnSpMk id="17" creationId="{3F007903-E5B2-84D5-B90D-2A970E5F6666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20" creationId="{C9D3DCEA-B94A-02D1-C5C8-E7D4882DCD8E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21" creationId="{F891B311-C848-B348-DA86-671EB1DBC784}"/>
          </ac:cxnSpMkLst>
        </pc:cxnChg>
        <pc:cxnChg chg="del">
          <ac:chgData name="Lucie Fontaine" userId="a0fee32cf494988a" providerId="LiveId" clId="{6B8F833F-4392-4C15-9636-8847594F98C2}" dt="2025-09-08T08:14:36.862" v="1800" actId="478"/>
          <ac:cxnSpMkLst>
            <pc:docMk/>
            <pc:sldMk cId="1120148171" sldId="263"/>
            <ac:cxnSpMk id="24" creationId="{98529A6E-21CB-0288-8CF0-7C52744AC775}"/>
          </ac:cxnSpMkLst>
        </pc:cxnChg>
        <pc:cxnChg chg="mod">
          <ac:chgData name="Lucie Fontaine" userId="a0fee32cf494988a" providerId="LiveId" clId="{6B8F833F-4392-4C15-9636-8847594F98C2}" dt="2025-09-08T08:11:34.106" v="1656" actId="1076"/>
          <ac:cxnSpMkLst>
            <pc:docMk/>
            <pc:sldMk cId="1120148171" sldId="263"/>
            <ac:cxnSpMk id="27" creationId="{9044F67D-B7CA-841C-70B5-4CF5827F9122}"/>
          </ac:cxnSpMkLst>
        </pc:cxnChg>
        <pc:cxnChg chg="mod">
          <ac:chgData name="Lucie Fontaine" userId="a0fee32cf494988a" providerId="LiveId" clId="{6B8F833F-4392-4C15-9636-8847594F98C2}" dt="2025-09-08T08:11:34.106" v="1656" actId="1076"/>
          <ac:cxnSpMkLst>
            <pc:docMk/>
            <pc:sldMk cId="1120148171" sldId="263"/>
            <ac:cxnSpMk id="28" creationId="{79A9DE9E-7FA6-7085-C465-F40C1A733FCE}"/>
          </ac:cxnSpMkLst>
        </pc:cxnChg>
        <pc:cxnChg chg="mod">
          <ac:chgData name="Lucie Fontaine" userId="a0fee32cf494988a" providerId="LiveId" clId="{6B8F833F-4392-4C15-9636-8847594F98C2}" dt="2025-09-08T08:13:52.836" v="1790" actId="14100"/>
          <ac:cxnSpMkLst>
            <pc:docMk/>
            <pc:sldMk cId="1120148171" sldId="263"/>
            <ac:cxnSpMk id="31" creationId="{ED528214-1F92-A3C7-E88C-77BAB37B6122}"/>
          </ac:cxnSpMkLst>
        </pc:cxnChg>
        <pc:cxnChg chg="del">
          <ac:chgData name="Lucie Fontaine" userId="a0fee32cf494988a" providerId="LiveId" clId="{6B8F833F-4392-4C15-9636-8847594F98C2}" dt="2025-09-08T08:11:01.331" v="1652" actId="478"/>
          <ac:cxnSpMkLst>
            <pc:docMk/>
            <pc:sldMk cId="1120148171" sldId="263"/>
            <ac:cxnSpMk id="34" creationId="{DCAB70E7-9540-1466-FF40-A80D7D5E6BEC}"/>
          </ac:cxnSpMkLst>
        </pc:cxnChg>
        <pc:cxnChg chg="mod">
          <ac:chgData name="Lucie Fontaine" userId="a0fee32cf494988a" providerId="LiveId" clId="{6B8F833F-4392-4C15-9636-8847594F98C2}" dt="2025-09-08T08:15:08.172" v="1806" actId="1076"/>
          <ac:cxnSpMkLst>
            <pc:docMk/>
            <pc:sldMk cId="1120148171" sldId="263"/>
            <ac:cxnSpMk id="39" creationId="{F49F84B4-0719-C40D-E34B-AF54B96B0403}"/>
          </ac:cxnSpMkLst>
        </pc:cxnChg>
        <pc:cxnChg chg="mod">
          <ac:chgData name="Lucie Fontaine" userId="a0fee32cf494988a" providerId="LiveId" clId="{6B8F833F-4392-4C15-9636-8847594F98C2}" dt="2025-09-08T08:15:16.788" v="1808" actId="14100"/>
          <ac:cxnSpMkLst>
            <pc:docMk/>
            <pc:sldMk cId="1120148171" sldId="263"/>
            <ac:cxnSpMk id="40" creationId="{905A7754-867E-3A92-F362-0F521B0ED6F9}"/>
          </ac:cxnSpMkLst>
        </pc:cxnChg>
        <pc:cxnChg chg="del mod">
          <ac:chgData name="Lucie Fontaine" userId="a0fee32cf494988a" providerId="LiveId" clId="{6B8F833F-4392-4C15-9636-8847594F98C2}" dt="2025-09-08T08:14:35.479" v="1799" actId="478"/>
          <ac:cxnSpMkLst>
            <pc:docMk/>
            <pc:sldMk cId="1120148171" sldId="263"/>
            <ac:cxnSpMk id="44" creationId="{CBB439F7-AE86-25C2-17C1-49862636F1B1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49" creationId="{8F7F68FE-7F06-6941-C4FD-CFD81EF5FF56}"/>
          </ac:cxnSpMkLst>
        </pc:cxnChg>
        <pc:cxnChg chg="mod">
          <ac:chgData name="Lucie Fontaine" userId="a0fee32cf494988a" providerId="LiveId" clId="{6B8F833F-4392-4C15-9636-8847594F98C2}" dt="2025-09-08T08:10:30.566" v="1646" actId="1036"/>
          <ac:cxnSpMkLst>
            <pc:docMk/>
            <pc:sldMk cId="1120148171" sldId="263"/>
            <ac:cxnSpMk id="50" creationId="{B62BEEE1-3832-9CE0-2381-FC79F4E72761}"/>
          </ac:cxnSpMkLst>
        </pc:cxnChg>
        <pc:cxnChg chg="del">
          <ac:chgData name="Lucie Fontaine" userId="a0fee32cf494988a" providerId="LiveId" clId="{6B8F833F-4392-4C15-9636-8847594F98C2}" dt="2025-09-08T08:14:33.710" v="1798" actId="478"/>
          <ac:cxnSpMkLst>
            <pc:docMk/>
            <pc:sldMk cId="1120148171" sldId="263"/>
            <ac:cxnSpMk id="56" creationId="{758DE472-95DD-5F29-D564-8AB9B519B152}"/>
          </ac:cxnSpMkLst>
        </pc:cxnChg>
        <pc:cxnChg chg="mod">
          <ac:chgData name="Lucie Fontaine" userId="a0fee32cf494988a" providerId="LiveId" clId="{6B8F833F-4392-4C15-9636-8847594F98C2}" dt="2025-09-08T08:15:08.172" v="1806" actId="1076"/>
          <ac:cxnSpMkLst>
            <pc:docMk/>
            <pc:sldMk cId="1120148171" sldId="263"/>
            <ac:cxnSpMk id="57" creationId="{DD8B0943-8F3B-07E8-3CDB-BC82B9606BA1}"/>
          </ac:cxnSpMkLst>
        </pc:cxnChg>
        <pc:cxnChg chg="add mod">
          <ac:chgData name="Lucie Fontaine" userId="a0fee32cf494988a" providerId="LiveId" clId="{6B8F833F-4392-4C15-9636-8847594F98C2}" dt="2025-09-08T08:12:27.604" v="1667" actId="14100"/>
          <ac:cxnSpMkLst>
            <pc:docMk/>
            <pc:sldMk cId="1120148171" sldId="263"/>
            <ac:cxnSpMk id="59" creationId="{DF9DC5BB-A2D4-AD05-B405-B12757BE236B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72" creationId="{7649B4D7-0A86-925C-E9B1-53660C2A617A}"/>
          </ac:cxnSpMkLst>
        </pc:cxnChg>
        <pc:cxnChg chg="del mod">
          <ac:chgData name="Lucie Fontaine" userId="a0fee32cf494988a" providerId="LiveId" clId="{6B8F833F-4392-4C15-9636-8847594F98C2}" dt="2025-09-08T08:09:49.321" v="1639" actId="478"/>
          <ac:cxnSpMkLst>
            <pc:docMk/>
            <pc:sldMk cId="1120148171" sldId="263"/>
            <ac:cxnSpMk id="73" creationId="{A5BA55D7-317C-8AE1-F994-D88966F82308}"/>
          </ac:cxnSpMkLst>
        </pc:cxnChg>
        <pc:cxnChg chg="add mod">
          <ac:chgData name="Lucie Fontaine" userId="a0fee32cf494988a" providerId="LiveId" clId="{6B8F833F-4392-4C15-9636-8847594F98C2}" dt="2025-09-08T08:12:17.043" v="1664" actId="1076"/>
          <ac:cxnSpMkLst>
            <pc:docMk/>
            <pc:sldMk cId="1120148171" sldId="263"/>
            <ac:cxnSpMk id="79" creationId="{B6E9F2CC-4AE3-7D08-ED0A-C5797A96B7E3}"/>
          </ac:cxnSpMkLst>
        </pc:cxnChg>
        <pc:cxnChg chg="add mod">
          <ac:chgData name="Lucie Fontaine" userId="a0fee32cf494988a" providerId="LiveId" clId="{6B8F833F-4392-4C15-9636-8847594F98C2}" dt="2025-09-08T08:14:14.387" v="1794" actId="1076"/>
          <ac:cxnSpMkLst>
            <pc:docMk/>
            <pc:sldMk cId="1120148171" sldId="263"/>
            <ac:cxnSpMk id="85" creationId="{FC66684E-3198-3D6B-07E5-BFEAB9AD55A3}"/>
          </ac:cxnSpMkLst>
        </pc:cxnChg>
        <pc:cxnChg chg="add mod">
          <ac:chgData name="Lucie Fontaine" userId="a0fee32cf494988a" providerId="LiveId" clId="{6B8F833F-4392-4C15-9636-8847594F98C2}" dt="2025-09-08T08:14:29.381" v="1797" actId="1076"/>
          <ac:cxnSpMkLst>
            <pc:docMk/>
            <pc:sldMk cId="1120148171" sldId="263"/>
            <ac:cxnSpMk id="86" creationId="{7D32C609-37FE-1945-A688-66F32E4D8B85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95" creationId="{640F49A7-4DEC-477E-27AE-368919F65BCB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99" creationId="{0AC2E04A-CA60-2CD4-CF8A-96B0E76C257E}"/>
          </ac:cxnSpMkLst>
        </pc:cxnChg>
        <pc:cxnChg chg="del">
          <ac:chgData name="Lucie Fontaine" userId="a0fee32cf494988a" providerId="LiveId" clId="{6B8F833F-4392-4C15-9636-8847594F98C2}" dt="2025-09-08T08:09:48.422" v="1638" actId="478"/>
          <ac:cxnSpMkLst>
            <pc:docMk/>
            <pc:sldMk cId="1120148171" sldId="263"/>
            <ac:cxnSpMk id="100" creationId="{E37FE288-B3AE-A497-1437-CE35E219DD01}"/>
          </ac:cxnSpMkLst>
        </pc:cxnChg>
      </pc:sldChg>
      <pc:sldChg chg="delSp modSp add mod">
        <pc:chgData name="Lucie Fontaine" userId="a0fee32cf494988a" providerId="LiveId" clId="{6B8F833F-4392-4C15-9636-8847594F98C2}" dt="2025-09-08T08:31:16.177" v="2055" actId="14100"/>
        <pc:sldMkLst>
          <pc:docMk/>
          <pc:sldMk cId="1982602048" sldId="264"/>
        </pc:sldMkLst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2" creationId="{41A60124-2CB9-7683-FF4F-97EC639BB111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3" creationId="{CD8F37A3-277E-11C1-C5A3-CEFE7E8051A9}"/>
          </ac:spMkLst>
        </pc:spChg>
        <pc:spChg chg="mod">
          <ac:chgData name="Lucie Fontaine" userId="a0fee32cf494988a" providerId="LiveId" clId="{6B8F833F-4392-4C15-9636-8847594F98C2}" dt="2025-09-08T08:23:38.213" v="1873" actId="20577"/>
          <ac:spMkLst>
            <pc:docMk/>
            <pc:sldMk cId="1982602048" sldId="264"/>
            <ac:spMk id="4" creationId="{3CEDC62F-1756-407A-E6A9-41D634822B4E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11" creationId="{ED01F278-10C3-DD84-6AF1-CD16A0100664}"/>
          </ac:spMkLst>
        </pc:spChg>
        <pc:spChg chg="del">
          <ac:chgData name="Lucie Fontaine" userId="a0fee32cf494988a" providerId="LiveId" clId="{6B8F833F-4392-4C15-9636-8847594F98C2}" dt="2025-09-08T08:23:54.205" v="1874" actId="478"/>
          <ac:spMkLst>
            <pc:docMk/>
            <pc:sldMk cId="1982602048" sldId="264"/>
            <ac:spMk id="12" creationId="{EAD5AB05-7B2B-F683-5833-98491302F664}"/>
          </ac:spMkLst>
        </pc:spChg>
        <pc:spChg chg="del">
          <ac:chgData name="Lucie Fontaine" userId="a0fee32cf494988a" providerId="LiveId" clId="{6B8F833F-4392-4C15-9636-8847594F98C2}" dt="2025-09-08T08:23:54.205" v="1874" actId="478"/>
          <ac:spMkLst>
            <pc:docMk/>
            <pc:sldMk cId="1982602048" sldId="264"/>
            <ac:spMk id="13" creationId="{81CC1097-05FA-A626-0BAB-CF8F1E38AF1C}"/>
          </ac:spMkLst>
        </pc:spChg>
        <pc:spChg chg="del">
          <ac:chgData name="Lucie Fontaine" userId="a0fee32cf494988a" providerId="LiveId" clId="{6B8F833F-4392-4C15-9636-8847594F98C2}" dt="2025-09-08T08:23:54.205" v="1874" actId="478"/>
          <ac:spMkLst>
            <pc:docMk/>
            <pc:sldMk cId="1982602048" sldId="264"/>
            <ac:spMk id="14" creationId="{5607347F-DBBD-FAD3-E10F-62D7B57D1CC5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18" creationId="{0FA97158-AE69-B4E9-E8C2-12F4A47ADB1E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19" creationId="{1B7881EC-A92E-828E-6A65-74BE340BC8AC}"/>
          </ac:spMkLst>
        </pc:spChg>
        <pc:spChg chg="mod">
          <ac:chgData name="Lucie Fontaine" userId="a0fee32cf494988a" providerId="LiveId" clId="{6B8F833F-4392-4C15-9636-8847594F98C2}" dt="2025-09-08T08:29:46.706" v="2043" actId="20577"/>
          <ac:spMkLst>
            <pc:docMk/>
            <pc:sldMk cId="1982602048" sldId="264"/>
            <ac:spMk id="22" creationId="{C9461C55-F95F-2432-25F9-0146F7000E30}"/>
          </ac:spMkLst>
        </pc:spChg>
        <pc:spChg chg="mod">
          <ac:chgData name="Lucie Fontaine" userId="a0fee32cf494988a" providerId="LiveId" clId="{6B8F833F-4392-4C15-9636-8847594F98C2}" dt="2025-09-08T08:29:58.571" v="2045" actId="1076"/>
          <ac:spMkLst>
            <pc:docMk/>
            <pc:sldMk cId="1982602048" sldId="264"/>
            <ac:spMk id="25" creationId="{0F7850A3-F370-92B5-6AAC-1F80F6A5A9B0}"/>
          </ac:spMkLst>
        </pc:spChg>
        <pc:spChg chg="mod">
          <ac:chgData name="Lucie Fontaine" userId="a0fee32cf494988a" providerId="LiveId" clId="{6B8F833F-4392-4C15-9636-8847594F98C2}" dt="2025-09-08T08:29:58.571" v="2045" actId="1076"/>
          <ac:spMkLst>
            <pc:docMk/>
            <pc:sldMk cId="1982602048" sldId="264"/>
            <ac:spMk id="26" creationId="{9035AF54-D58D-DAD5-58FA-20E2B76D6DE0}"/>
          </ac:spMkLst>
        </pc:spChg>
        <pc:spChg chg="mod">
          <ac:chgData name="Lucie Fontaine" userId="a0fee32cf494988a" providerId="LiveId" clId="{6B8F833F-4392-4C15-9636-8847594F98C2}" dt="2025-09-08T08:24:13.439" v="1926" actId="20577"/>
          <ac:spMkLst>
            <pc:docMk/>
            <pc:sldMk cId="1982602048" sldId="264"/>
            <ac:spMk id="36" creationId="{DCC8918C-4434-62B4-AFF9-C085E223F2AD}"/>
          </ac:spMkLst>
        </pc:spChg>
        <pc:spChg chg="mod">
          <ac:chgData name="Lucie Fontaine" userId="a0fee32cf494988a" providerId="LiveId" clId="{6B8F833F-4392-4C15-9636-8847594F98C2}" dt="2025-09-08T08:26:27.418" v="1976" actId="1076"/>
          <ac:spMkLst>
            <pc:docMk/>
            <pc:sldMk cId="1982602048" sldId="264"/>
            <ac:spMk id="37" creationId="{F8C6DF09-1375-1CB5-CD10-EE3DB7822B43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43" creationId="{66B8462A-7347-1FF8-6EA4-4A3C0D0A800F}"/>
          </ac:spMkLst>
        </pc:spChg>
        <pc:spChg chg="mod">
          <ac:chgData name="Lucie Fontaine" userId="a0fee32cf494988a" providerId="LiveId" clId="{6B8F833F-4392-4C15-9636-8847594F98C2}" dt="2025-09-08T08:31:05.124" v="2053" actId="1076"/>
          <ac:spMkLst>
            <pc:docMk/>
            <pc:sldMk cId="1982602048" sldId="264"/>
            <ac:spMk id="48" creationId="{7449E911-6AFD-F693-D89F-5AA09CE06C19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58" creationId="{B77466CC-22B4-D384-5647-5D7BE4376CE3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0" creationId="{F9EBBD96-AF7F-BF56-F52E-FF9C7B0F6C46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1" creationId="{BC7CB363-7D98-C9D3-4DAB-A45C79864E86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4" creationId="{920AE1D0-AF4F-262E-7E6A-FBCE173F1058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5" creationId="{BAE297A9-FFD8-6BF6-2C32-FEC070E3CDF3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8" creationId="{91DF7D51-E7B8-277E-632D-A51F00D3307C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69" creationId="{70DCB14A-A0A7-11F5-9BE5-53EA3FAE68C9}"/>
          </ac:spMkLst>
        </pc:spChg>
        <pc:spChg chg="mod">
          <ac:chgData name="Lucie Fontaine" userId="a0fee32cf494988a" providerId="LiveId" clId="{6B8F833F-4392-4C15-9636-8847594F98C2}" dt="2025-09-08T08:28:33.413" v="1999" actId="1076"/>
          <ac:spMkLst>
            <pc:docMk/>
            <pc:sldMk cId="1982602048" sldId="264"/>
            <ac:spMk id="74" creationId="{0558302E-8CE6-946C-98AB-5DBE8F46BFD4}"/>
          </ac:spMkLst>
        </pc:spChg>
        <pc:cxnChg chg="mod">
          <ac:chgData name="Lucie Fontaine" userId="a0fee32cf494988a" providerId="LiveId" clId="{6B8F833F-4392-4C15-9636-8847594F98C2}" dt="2025-09-08T08:31:05.124" v="2053" actId="1076"/>
          <ac:cxnSpMkLst>
            <pc:docMk/>
            <pc:sldMk cId="1982602048" sldId="264"/>
            <ac:cxnSpMk id="9" creationId="{4F8B8B6F-8BAC-C8AE-3CBF-3A3B0195AB52}"/>
          </ac:cxnSpMkLst>
        </pc:cxnChg>
        <pc:cxnChg chg="mod">
          <ac:chgData name="Lucie Fontaine" userId="a0fee32cf494988a" providerId="LiveId" clId="{6B8F833F-4392-4C15-9636-8847594F98C2}" dt="2025-09-08T08:31:16.177" v="2055" actId="14100"/>
          <ac:cxnSpMkLst>
            <pc:docMk/>
            <pc:sldMk cId="1982602048" sldId="264"/>
            <ac:cxnSpMk id="10" creationId="{255B1FCF-0576-BA23-D9CF-CDF26DEE22A2}"/>
          </ac:cxnSpMkLst>
        </pc:cxnChg>
        <pc:cxnChg chg="del mod">
          <ac:chgData name="Lucie Fontaine" userId="a0fee32cf494988a" providerId="LiveId" clId="{6B8F833F-4392-4C15-9636-8847594F98C2}" dt="2025-09-08T08:23:54.205" v="1874" actId="478"/>
          <ac:cxnSpMkLst>
            <pc:docMk/>
            <pc:sldMk cId="1982602048" sldId="264"/>
            <ac:cxnSpMk id="15" creationId="{560DB594-7893-E189-6988-CBCAF82BF001}"/>
          </ac:cxnSpMkLst>
        </pc:cxnChg>
        <pc:cxnChg chg="del">
          <ac:chgData name="Lucie Fontaine" userId="a0fee32cf494988a" providerId="LiveId" clId="{6B8F833F-4392-4C15-9636-8847594F98C2}" dt="2025-09-08T08:23:54.205" v="1874" actId="478"/>
          <ac:cxnSpMkLst>
            <pc:docMk/>
            <pc:sldMk cId="1982602048" sldId="264"/>
            <ac:cxnSpMk id="17" creationId="{31B4CF15-8B79-017C-ADBE-F31864019DB7}"/>
          </ac:cxnSpMkLst>
        </pc:cxnChg>
        <pc:cxnChg chg="mod">
          <ac:chgData name="Lucie Fontaine" userId="a0fee32cf494988a" providerId="LiveId" clId="{6B8F833F-4392-4C15-9636-8847594F98C2}" dt="2025-09-08T08:31:05.124" v="2053" actId="1076"/>
          <ac:cxnSpMkLst>
            <pc:docMk/>
            <pc:sldMk cId="1982602048" sldId="264"/>
            <ac:cxnSpMk id="20" creationId="{0533431E-4CEB-46D9-C61E-BE43C6C6078C}"/>
          </ac:cxnSpMkLst>
        </pc:cxnChg>
        <pc:cxnChg chg="mod">
          <ac:chgData name="Lucie Fontaine" userId="a0fee32cf494988a" providerId="LiveId" clId="{6B8F833F-4392-4C15-9636-8847594F98C2}" dt="2025-09-08T08:31:05.124" v="2053" actId="1076"/>
          <ac:cxnSpMkLst>
            <pc:docMk/>
            <pc:sldMk cId="1982602048" sldId="264"/>
            <ac:cxnSpMk id="21" creationId="{F594694B-B14F-9C5B-CFE2-CF16A2448898}"/>
          </ac:cxnSpMkLst>
        </pc:cxnChg>
        <pc:cxnChg chg="mod">
          <ac:chgData name="Lucie Fontaine" userId="a0fee32cf494988a" providerId="LiveId" clId="{6B8F833F-4392-4C15-9636-8847594F98C2}" dt="2025-09-08T08:30:01.809" v="2046" actId="14100"/>
          <ac:cxnSpMkLst>
            <pc:docMk/>
            <pc:sldMk cId="1982602048" sldId="264"/>
            <ac:cxnSpMk id="27" creationId="{695EE704-6403-66E0-2C14-19B91D21155C}"/>
          </ac:cxnSpMkLst>
        </pc:cxnChg>
        <pc:cxnChg chg="mod">
          <ac:chgData name="Lucie Fontaine" userId="a0fee32cf494988a" providerId="LiveId" clId="{6B8F833F-4392-4C15-9636-8847594F98C2}" dt="2025-09-08T08:29:58.571" v="2045" actId="1076"/>
          <ac:cxnSpMkLst>
            <pc:docMk/>
            <pc:sldMk cId="1982602048" sldId="264"/>
            <ac:cxnSpMk id="28" creationId="{6568AFEC-A4F6-D149-561A-F6C8A9B7EF5A}"/>
          </ac:cxnSpMkLst>
        </pc:cxnChg>
        <pc:cxnChg chg="del">
          <ac:chgData name="Lucie Fontaine" userId="a0fee32cf494988a" providerId="LiveId" clId="{6B8F833F-4392-4C15-9636-8847594F98C2}" dt="2025-09-08T08:26:00.497" v="1972" actId="478"/>
          <ac:cxnSpMkLst>
            <pc:docMk/>
            <pc:sldMk cId="1982602048" sldId="264"/>
            <ac:cxnSpMk id="31" creationId="{9199A2E3-205F-3A98-4027-9FA0EDC94E4B}"/>
          </ac:cxnSpMkLst>
        </pc:cxnChg>
        <pc:cxnChg chg="mod">
          <ac:chgData name="Lucie Fontaine" userId="a0fee32cf494988a" providerId="LiveId" clId="{6B8F833F-4392-4C15-9636-8847594F98C2}" dt="2025-09-08T08:24:13.045" v="1923" actId="20577"/>
          <ac:cxnSpMkLst>
            <pc:docMk/>
            <pc:sldMk cId="1982602048" sldId="264"/>
            <ac:cxnSpMk id="39" creationId="{E4390AD3-0EB6-A6BB-A9EF-75708A62D0B7}"/>
          </ac:cxnSpMkLst>
        </pc:cxnChg>
        <pc:cxnChg chg="mod">
          <ac:chgData name="Lucie Fontaine" userId="a0fee32cf494988a" providerId="LiveId" clId="{6B8F833F-4392-4C15-9636-8847594F98C2}" dt="2025-09-08T08:26:17.427" v="1975" actId="14100"/>
          <ac:cxnSpMkLst>
            <pc:docMk/>
            <pc:sldMk cId="1982602048" sldId="264"/>
            <ac:cxnSpMk id="40" creationId="{12E99F52-2158-2235-FDD9-65313BD20CC5}"/>
          </ac:cxnSpMkLst>
        </pc:cxnChg>
        <pc:cxnChg chg="mod">
          <ac:chgData name="Lucie Fontaine" userId="a0fee32cf494988a" providerId="LiveId" clId="{6B8F833F-4392-4C15-9636-8847594F98C2}" dt="2025-09-08T08:31:05.124" v="2053" actId="1076"/>
          <ac:cxnSpMkLst>
            <pc:docMk/>
            <pc:sldMk cId="1982602048" sldId="264"/>
            <ac:cxnSpMk id="50" creationId="{4F841D49-CB08-DDDB-A3A0-E7B9E93BFA14}"/>
          </ac:cxnSpMkLst>
        </pc:cxnChg>
        <pc:cxnChg chg="mod">
          <ac:chgData name="Lucie Fontaine" userId="a0fee32cf494988a" providerId="LiveId" clId="{6B8F833F-4392-4C15-9636-8847594F98C2}" dt="2025-09-08T08:29:46.706" v="2043" actId="20577"/>
          <ac:cxnSpMkLst>
            <pc:docMk/>
            <pc:sldMk cId="1982602048" sldId="264"/>
            <ac:cxnSpMk id="57" creationId="{E79E2C32-5C44-713F-93A2-576072374ED6}"/>
          </ac:cxnSpMkLst>
        </pc:cxnChg>
        <pc:cxnChg chg="mod">
          <ac:chgData name="Lucie Fontaine" userId="a0fee32cf494988a" providerId="LiveId" clId="{6B8F833F-4392-4C15-9636-8847594F98C2}" dt="2025-09-08T08:28:33.413" v="1999" actId="1076"/>
          <ac:cxnSpMkLst>
            <pc:docMk/>
            <pc:sldMk cId="1982602048" sldId="264"/>
            <ac:cxnSpMk id="62" creationId="{407245E2-6A3D-73A0-7EB8-73CCCFD4A95D}"/>
          </ac:cxnSpMkLst>
        </pc:cxnChg>
        <pc:cxnChg chg="del">
          <ac:chgData name="Lucie Fontaine" userId="a0fee32cf494988a" providerId="LiveId" clId="{6B8F833F-4392-4C15-9636-8847594F98C2}" dt="2025-09-08T08:23:57.053" v="1875" actId="478"/>
          <ac:cxnSpMkLst>
            <pc:docMk/>
            <pc:sldMk cId="1982602048" sldId="264"/>
            <ac:cxnSpMk id="79" creationId="{401BEA62-72A9-A2C8-114A-CDD3BE85C9C7}"/>
          </ac:cxnSpMkLst>
        </pc:cxnChg>
        <pc:cxnChg chg="del">
          <ac:chgData name="Lucie Fontaine" userId="a0fee32cf494988a" providerId="LiveId" clId="{6B8F833F-4392-4C15-9636-8847594F98C2}" dt="2025-09-08T08:26:30.725" v="1977" actId="478"/>
          <ac:cxnSpMkLst>
            <pc:docMk/>
            <pc:sldMk cId="1982602048" sldId="264"/>
            <ac:cxnSpMk id="85" creationId="{2081EBF3-7DF5-112B-8960-51EF6E4CA9F6}"/>
          </ac:cxnSpMkLst>
        </pc:cxnChg>
        <pc:cxnChg chg="mod">
          <ac:chgData name="Lucie Fontaine" userId="a0fee32cf494988a" providerId="LiveId" clId="{6B8F833F-4392-4C15-9636-8847594F98C2}" dt="2025-09-08T08:28:46.122" v="2003" actId="14100"/>
          <ac:cxnSpMkLst>
            <pc:docMk/>
            <pc:sldMk cId="1982602048" sldId="264"/>
            <ac:cxnSpMk id="86" creationId="{3711373A-B4DD-8310-5DB2-2C398C172685}"/>
          </ac:cxnSpMkLst>
        </pc:cxnChg>
      </pc:sldChg>
      <pc:sldMasterChg chg="modSp modSldLayout">
        <pc:chgData name="Lucie Fontaine" userId="a0fee32cf494988a" providerId="LiveId" clId="{6B8F833F-4392-4C15-9636-8847594F98C2}" dt="2025-09-03T08:25:26.572" v="51"/>
        <pc:sldMasterMkLst>
          <pc:docMk/>
          <pc:sldMasterMk cId="1925911923" sldId="2147483648"/>
        </pc:sldMasterMkLst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390375719" sldId="2147483649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615935560" sldId="2147483651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012342781" sldId="2147483652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113551659" sldId="2147483653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708952452" sldId="2147483656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1561515688" sldId="2147483657"/>
          </pc:sldLayoutMkLst>
        </pc:sldLayoutChg>
        <pc:sldLayoutChg chg="modSp">
          <pc:chgData name="Lucie Fontaine" userId="a0fee32cf494988a" providerId="LiveId" clId="{6B8F833F-4392-4C15-9636-8847594F98C2}" dt="2025-09-03T08:25:26.572" v="51"/>
          <pc:sldLayoutMkLst>
            <pc:docMk/>
            <pc:sldMasterMk cId="1925911923" sldId="2147483648"/>
            <pc:sldLayoutMk cId="2447371175" sldId="2147483659"/>
          </pc:sldLayoutMkLst>
        </pc:sldLayoutChg>
      </pc:sldMasterChg>
      <pc:sldMasterChg chg="modSp modSldLayout">
        <pc:chgData name="Lucie Fontaine" userId="a0fee32cf494988a" providerId="LiveId" clId="{6B8F833F-4392-4C15-9636-8847594F98C2}" dt="2025-09-03T08:24:23.971" v="48"/>
        <pc:sldMasterMkLst>
          <pc:docMk/>
          <pc:sldMasterMk cId="778361966" sldId="2147483660"/>
        </pc:sldMasterMkLst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370316619" sldId="2147483661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883282244" sldId="2147483663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2190048379" sldId="2147483664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057090803" sldId="2147483665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998020069" sldId="2147483668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4130602882" sldId="2147483669"/>
          </pc:sldLayoutMkLst>
        </pc:sldLayoutChg>
        <pc:sldLayoutChg chg="modSp">
          <pc:chgData name="Lucie Fontaine" userId="a0fee32cf494988a" providerId="LiveId" clId="{6B8F833F-4392-4C15-9636-8847594F98C2}" dt="2025-09-03T08:24:23.971" v="48"/>
          <pc:sldLayoutMkLst>
            <pc:docMk/>
            <pc:sldMasterMk cId="778361966" sldId="2147483660"/>
            <pc:sldLayoutMk cId="1723291025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57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36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6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81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08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23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38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05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496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29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9327B9-D1C7-4B6B-A23C-0ECDD6F1B97F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43F3D8-0ABF-472E-86E3-7757B61970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72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F39E9-7CDD-F1A6-84F5-95EB04698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3CEDC62F-1756-407A-E6A9-41D634822B4E}"/>
              </a:ext>
            </a:extLst>
          </p:cNvPr>
          <p:cNvSpPr/>
          <p:nvPr/>
        </p:nvSpPr>
        <p:spPr>
          <a:xfrm>
            <a:off x="3942359" y="250076"/>
            <a:ext cx="2807094" cy="197475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869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Représenter le Commonwealth</a:t>
            </a:r>
            <a:endParaRPr lang="fr-FR" sz="869" dirty="0">
              <a:latin typeface="Open Sans"/>
              <a:ea typeface="Open Sans"/>
              <a:cs typeface="Open Sans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8A896133-E750-FBA5-29C7-0DF3E59DE927}"/>
              </a:ext>
            </a:extLst>
          </p:cNvPr>
          <p:cNvSpPr/>
          <p:nvPr/>
        </p:nvSpPr>
        <p:spPr>
          <a:xfrm>
            <a:off x="4494785" y="663397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Get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Board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8B38A13-FFDD-32C6-04A9-06ED96F23696}"/>
              </a:ext>
            </a:extLst>
          </p:cNvPr>
          <p:cNvSpPr/>
          <p:nvPr/>
        </p:nvSpPr>
        <p:spPr>
          <a:xfrm>
            <a:off x="1746153" y="1107059"/>
            <a:ext cx="206483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K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061DFEE8-8977-FE2A-69D1-41F0D6A49836}"/>
              </a:ext>
            </a:extLst>
          </p:cNvPr>
          <p:cNvSpPr/>
          <p:nvPr/>
        </p:nvSpPr>
        <p:spPr>
          <a:xfrm>
            <a:off x="4027824" y="1103462"/>
            <a:ext cx="2342215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to know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6223FDEC-459D-E456-F896-4658026CA0BC}"/>
              </a:ext>
            </a:extLst>
          </p:cNvPr>
          <p:cNvSpPr/>
          <p:nvPr/>
        </p:nvSpPr>
        <p:spPr>
          <a:xfrm>
            <a:off x="6603322" y="1109196"/>
            <a:ext cx="2357663" cy="646199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earnt</a:t>
            </a:r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cxnSp>
        <p:nvCxnSpPr>
          <p:cNvPr id="16" name="Connecteur en angle 176">
            <a:extLst>
              <a:ext uri="{FF2B5EF4-FFF2-40B4-BE49-F238E27FC236}">
                <a16:creationId xmlns:a16="http://schemas.microsoft.com/office/drawing/2014/main" id="{D4C7D2A0-DF20-A45D-2B07-8C3562A82854}"/>
              </a:ext>
            </a:extLst>
          </p:cNvPr>
          <p:cNvCxnSpPr>
            <a:cxnSpLocks/>
            <a:stCxn id="8" idx="0"/>
            <a:endCxn id="6" idx="0"/>
          </p:cNvCxnSpPr>
          <p:nvPr/>
        </p:nvCxnSpPr>
        <p:spPr>
          <a:xfrm rot="16200000" flipV="1">
            <a:off x="5279294" y="-1393664"/>
            <a:ext cx="2137" cy="5003584"/>
          </a:xfrm>
          <a:prstGeom prst="bentConnector3">
            <a:avLst>
              <a:gd name="adj1" fmla="val 10797239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C9C9D8C7-3A89-9AE7-BC14-F8CD37A0EE59}"/>
              </a:ext>
            </a:extLst>
          </p:cNvPr>
          <p:cNvCxnSpPr>
            <a:cxnSpLocks/>
          </p:cNvCxnSpPr>
          <p:nvPr/>
        </p:nvCxnSpPr>
        <p:spPr>
          <a:xfrm>
            <a:off x="5345903" y="844897"/>
            <a:ext cx="0" cy="263272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681FD87D-1FFC-EE2B-5BE1-CC0C85B0DC77}"/>
              </a:ext>
            </a:extLst>
          </p:cNvPr>
          <p:cNvSpPr/>
          <p:nvPr/>
        </p:nvSpPr>
        <p:spPr>
          <a:xfrm>
            <a:off x="4494785" y="1917476"/>
            <a:ext cx="1702240" cy="181511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learnt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DCC8918C-4434-62B4-AFF9-C085E223F2AD}"/>
              </a:ext>
            </a:extLst>
          </p:cNvPr>
          <p:cNvSpPr/>
          <p:nvPr/>
        </p:nvSpPr>
        <p:spPr>
          <a:xfrm>
            <a:off x="986092" y="2360347"/>
            <a:ext cx="1702240" cy="308212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What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Are the Commonwealth Games?</a:t>
            </a:r>
            <a:endParaRPr lang="fr-FR" sz="1117" dirty="0"/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F8C6DF09-1375-1CB5-CD10-EE3DB7822B43}"/>
              </a:ext>
            </a:extLst>
          </p:cNvPr>
          <p:cNvSpPr/>
          <p:nvPr/>
        </p:nvSpPr>
        <p:spPr>
          <a:xfrm>
            <a:off x="4493131" y="2357848"/>
            <a:ext cx="1702240" cy="308212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Different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Views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on Commonwealth Games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79E0C16B-DA1D-7686-827C-E6F7A31FA956}"/>
              </a:ext>
            </a:extLst>
          </p:cNvPr>
          <p:cNvSpPr/>
          <p:nvPr/>
        </p:nvSpPr>
        <p:spPr>
          <a:xfrm>
            <a:off x="8183670" y="2423696"/>
            <a:ext cx="1702240" cy="181511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A Shift in the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Movement</a:t>
            </a:r>
            <a:endParaRPr lang="fr-FR" sz="744" dirty="0">
              <a:latin typeface="Open Sans"/>
              <a:ea typeface="Open Sans"/>
              <a:cs typeface="Open Sans"/>
            </a:endParaRPr>
          </a:p>
        </p:txBody>
      </p:sp>
      <p:cxnSp>
        <p:nvCxnSpPr>
          <p:cNvPr id="39" name="Connecteur en angle 176">
            <a:extLst>
              <a:ext uri="{FF2B5EF4-FFF2-40B4-BE49-F238E27FC236}">
                <a16:creationId xmlns:a16="http://schemas.microsoft.com/office/drawing/2014/main" id="{E4390AD3-0EB6-A6BB-A9EF-75708A62D0B7}"/>
              </a:ext>
            </a:extLst>
          </p:cNvPr>
          <p:cNvCxnSpPr>
            <a:cxnSpLocks/>
            <a:stCxn id="38" idx="0"/>
            <a:endCxn id="36" idx="0"/>
          </p:cNvCxnSpPr>
          <p:nvPr/>
        </p:nvCxnSpPr>
        <p:spPr>
          <a:xfrm rot="16200000" flipV="1">
            <a:off x="5404327" y="-1206767"/>
            <a:ext cx="63349" cy="7197578"/>
          </a:xfrm>
          <a:prstGeom prst="bentConnector3">
            <a:avLst>
              <a:gd name="adj1" fmla="val 460858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12E99F52-2158-2235-FDD9-65313BD20CC5}"/>
              </a:ext>
            </a:extLst>
          </p:cNvPr>
          <p:cNvCxnSpPr>
            <a:cxnSpLocks/>
          </p:cNvCxnSpPr>
          <p:nvPr/>
        </p:nvCxnSpPr>
        <p:spPr>
          <a:xfrm>
            <a:off x="5344251" y="2099066"/>
            <a:ext cx="0" cy="252431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med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C9461C55-F95F-2432-25F9-0146F7000E30}"/>
              </a:ext>
            </a:extLst>
          </p:cNvPr>
          <p:cNvSpPr/>
          <p:nvPr/>
        </p:nvSpPr>
        <p:spPr>
          <a:xfrm>
            <a:off x="8489381" y="3165764"/>
            <a:ext cx="1090820" cy="308212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Expressing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Your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Opinion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0F7850A3-F370-92B5-6AAC-1F80F6A5A9B0}"/>
              </a:ext>
            </a:extLst>
          </p:cNvPr>
          <p:cNvSpPr/>
          <p:nvPr/>
        </p:nvSpPr>
        <p:spPr>
          <a:xfrm>
            <a:off x="8496811" y="3799331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9035AF54-D58D-DAD5-58FA-20E2B76D6DE0}"/>
              </a:ext>
            </a:extLst>
          </p:cNvPr>
          <p:cNvSpPr/>
          <p:nvPr/>
        </p:nvSpPr>
        <p:spPr>
          <a:xfrm>
            <a:off x="8489382" y="5040476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695EE704-6403-66E0-2C14-19B91D21155C}"/>
              </a:ext>
            </a:extLst>
          </p:cNvPr>
          <p:cNvCxnSpPr>
            <a:cxnSpLocks/>
            <a:stCxn id="22" idx="2"/>
            <a:endCxn id="25" idx="0"/>
          </p:cNvCxnSpPr>
          <p:nvPr/>
        </p:nvCxnSpPr>
        <p:spPr>
          <a:xfrm>
            <a:off x="9034791" y="3473976"/>
            <a:ext cx="7430" cy="325355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6568AFEC-A4F6-D149-561A-F6C8A9B7EF5A}"/>
              </a:ext>
            </a:extLst>
          </p:cNvPr>
          <p:cNvCxnSpPr>
            <a:cxnSpLocks/>
          </p:cNvCxnSpPr>
          <p:nvPr/>
        </p:nvCxnSpPr>
        <p:spPr>
          <a:xfrm>
            <a:off x="9027364" y="479920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>
            <a:extLst>
              <a:ext uri="{FF2B5EF4-FFF2-40B4-BE49-F238E27FC236}">
                <a16:creationId xmlns:a16="http://schemas.microsoft.com/office/drawing/2014/main" id="{E79E2C32-5C44-713F-93A2-576072374ED6}"/>
              </a:ext>
            </a:extLst>
          </p:cNvPr>
          <p:cNvCxnSpPr>
            <a:cxnSpLocks/>
            <a:stCxn id="38" idx="2"/>
            <a:endCxn id="22" idx="0"/>
          </p:cNvCxnSpPr>
          <p:nvPr/>
        </p:nvCxnSpPr>
        <p:spPr>
          <a:xfrm>
            <a:off x="9034790" y="2605207"/>
            <a:ext cx="1" cy="5605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41A60124-2CB9-7683-FF4F-97EC639BB111}"/>
              </a:ext>
            </a:extLst>
          </p:cNvPr>
          <p:cNvSpPr/>
          <p:nvPr/>
        </p:nvSpPr>
        <p:spPr>
          <a:xfrm>
            <a:off x="655591" y="3043373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CD8F37A3-277E-11C1-C5A3-CEFE7E8051A9}"/>
              </a:ext>
            </a:extLst>
          </p:cNvPr>
          <p:cNvSpPr/>
          <p:nvPr/>
        </p:nvSpPr>
        <p:spPr>
          <a:xfrm>
            <a:off x="1877495" y="3043373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9" name="Connecteur en angle 176">
            <a:extLst>
              <a:ext uri="{FF2B5EF4-FFF2-40B4-BE49-F238E27FC236}">
                <a16:creationId xmlns:a16="http://schemas.microsoft.com/office/drawing/2014/main" id="{4F8B8B6F-8BAC-C8AE-3CBF-3A3B0195AB52}"/>
              </a:ext>
            </a:extLst>
          </p:cNvPr>
          <p:cNvCxnSpPr>
            <a:cxnSpLocks/>
            <a:stCxn id="3" idx="0"/>
            <a:endCxn id="2" idx="0"/>
          </p:cNvCxnSpPr>
          <p:nvPr/>
        </p:nvCxnSpPr>
        <p:spPr>
          <a:xfrm rot="16200000" flipV="1">
            <a:off x="1811953" y="2432421"/>
            <a:ext cx="12700" cy="1221904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255B1FCF-0576-BA23-D9CF-CDF26DEE22A2}"/>
              </a:ext>
            </a:extLst>
          </p:cNvPr>
          <p:cNvCxnSpPr>
            <a:cxnSpLocks/>
            <a:stCxn id="36" idx="2"/>
          </p:cNvCxnSpPr>
          <p:nvPr/>
        </p:nvCxnSpPr>
        <p:spPr>
          <a:xfrm>
            <a:off x="1837212" y="2668559"/>
            <a:ext cx="1" cy="147099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ED01F278-10C3-DD84-6AF1-CD16A0100664}"/>
              </a:ext>
            </a:extLst>
          </p:cNvPr>
          <p:cNvSpPr/>
          <p:nvPr/>
        </p:nvSpPr>
        <p:spPr>
          <a:xfrm>
            <a:off x="655591" y="3772037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B7881EC-A92E-828E-6A65-74BE340BC8AC}"/>
              </a:ext>
            </a:extLst>
          </p:cNvPr>
          <p:cNvSpPr/>
          <p:nvPr/>
        </p:nvSpPr>
        <p:spPr>
          <a:xfrm>
            <a:off x="648162" y="5013182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0533431E-4CEB-46D9-C61E-BE43C6C6078C}"/>
              </a:ext>
            </a:extLst>
          </p:cNvPr>
          <p:cNvCxnSpPr>
            <a:cxnSpLocks/>
            <a:stCxn id="2" idx="2"/>
            <a:endCxn id="11" idx="0"/>
          </p:cNvCxnSpPr>
          <p:nvPr/>
        </p:nvCxnSpPr>
        <p:spPr>
          <a:xfrm>
            <a:off x="1201001" y="3541779"/>
            <a:ext cx="0" cy="23025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F594694B-B14F-9C5B-CFE2-CF16A2448898}"/>
              </a:ext>
            </a:extLst>
          </p:cNvPr>
          <p:cNvCxnSpPr>
            <a:cxnSpLocks/>
          </p:cNvCxnSpPr>
          <p:nvPr/>
        </p:nvCxnSpPr>
        <p:spPr>
          <a:xfrm>
            <a:off x="1186144" y="477190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66B8462A-7347-1FF8-6EA4-4A3C0D0A800F}"/>
              </a:ext>
            </a:extLst>
          </p:cNvPr>
          <p:cNvSpPr/>
          <p:nvPr/>
        </p:nvSpPr>
        <p:spPr>
          <a:xfrm>
            <a:off x="1879186" y="3772037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7449E911-6AFD-F693-D89F-5AA09CE06C19}"/>
              </a:ext>
            </a:extLst>
          </p:cNvPr>
          <p:cNvSpPr/>
          <p:nvPr/>
        </p:nvSpPr>
        <p:spPr>
          <a:xfrm>
            <a:off x="1871757" y="5013182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BC6B584B-D5C8-BC88-9F64-65F3CFEED357}"/>
              </a:ext>
            </a:extLst>
          </p:cNvPr>
          <p:cNvCxnSpPr>
            <a:cxnSpLocks/>
          </p:cNvCxnSpPr>
          <p:nvPr/>
        </p:nvCxnSpPr>
        <p:spPr>
          <a:xfrm>
            <a:off x="2424597" y="3541780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4F841D49-CB08-DDDB-A3A0-E7B9E93BFA14}"/>
              </a:ext>
            </a:extLst>
          </p:cNvPr>
          <p:cNvCxnSpPr>
            <a:cxnSpLocks/>
          </p:cNvCxnSpPr>
          <p:nvPr/>
        </p:nvCxnSpPr>
        <p:spPr>
          <a:xfrm>
            <a:off x="2409739" y="4771907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0FA97158-AE69-B4E9-E8C2-12F4A47ADB1E}"/>
              </a:ext>
            </a:extLst>
          </p:cNvPr>
          <p:cNvSpPr/>
          <p:nvPr/>
        </p:nvSpPr>
        <p:spPr>
          <a:xfrm>
            <a:off x="3576937" y="304972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1.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B77466CC-22B4-D384-5647-5D7BE4376CE3}"/>
              </a:ext>
            </a:extLst>
          </p:cNvPr>
          <p:cNvSpPr/>
          <p:nvPr/>
        </p:nvSpPr>
        <p:spPr>
          <a:xfrm>
            <a:off x="4798841" y="304972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2.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cxnSp>
        <p:nvCxnSpPr>
          <p:cNvPr id="59" name="Connecteur en angle 176">
            <a:extLst>
              <a:ext uri="{FF2B5EF4-FFF2-40B4-BE49-F238E27FC236}">
                <a16:creationId xmlns:a16="http://schemas.microsoft.com/office/drawing/2014/main" id="{B941F417-69E0-1F50-0385-3B8C1E418B7D}"/>
              </a:ext>
            </a:extLst>
          </p:cNvPr>
          <p:cNvCxnSpPr>
            <a:cxnSpLocks/>
            <a:stCxn id="68" idx="0"/>
            <a:endCxn id="18" idx="0"/>
          </p:cNvCxnSpPr>
          <p:nvPr/>
        </p:nvCxnSpPr>
        <p:spPr>
          <a:xfrm rot="16200000" flipV="1">
            <a:off x="5337668" y="1834403"/>
            <a:ext cx="12700" cy="2430642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round/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F9EBBD96-AF7F-BF56-F52E-FF9C7B0F6C46}"/>
              </a:ext>
            </a:extLst>
          </p:cNvPr>
          <p:cNvSpPr/>
          <p:nvPr/>
        </p:nvSpPr>
        <p:spPr>
          <a:xfrm>
            <a:off x="3584366" y="377838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BC7CB363-7D98-C9D3-4DAB-A45C79864E86}"/>
              </a:ext>
            </a:extLst>
          </p:cNvPr>
          <p:cNvSpPr/>
          <p:nvPr/>
        </p:nvSpPr>
        <p:spPr>
          <a:xfrm>
            <a:off x="3576937" y="501953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407245E2-6A3D-73A0-7EB8-73CCCFD4A95D}"/>
              </a:ext>
            </a:extLst>
          </p:cNvPr>
          <p:cNvCxnSpPr>
            <a:cxnSpLocks/>
          </p:cNvCxnSpPr>
          <p:nvPr/>
        </p:nvCxnSpPr>
        <p:spPr>
          <a:xfrm>
            <a:off x="4122348" y="354813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E45C1732-A947-C6AD-F1BC-B7CDB830BBA8}"/>
              </a:ext>
            </a:extLst>
          </p:cNvPr>
          <p:cNvCxnSpPr>
            <a:cxnSpLocks/>
          </p:cNvCxnSpPr>
          <p:nvPr/>
        </p:nvCxnSpPr>
        <p:spPr>
          <a:xfrm>
            <a:off x="4114919" y="477825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ectangle : coins arrondis 63">
            <a:extLst>
              <a:ext uri="{FF2B5EF4-FFF2-40B4-BE49-F238E27FC236}">
                <a16:creationId xmlns:a16="http://schemas.microsoft.com/office/drawing/2014/main" id="{920AE1D0-AF4F-262E-7E6A-FBCE173F1058}"/>
              </a:ext>
            </a:extLst>
          </p:cNvPr>
          <p:cNvSpPr/>
          <p:nvPr/>
        </p:nvSpPr>
        <p:spPr>
          <a:xfrm>
            <a:off x="4807961" y="377838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65" name="Rectangle : coins arrondis 64">
            <a:extLst>
              <a:ext uri="{FF2B5EF4-FFF2-40B4-BE49-F238E27FC236}">
                <a16:creationId xmlns:a16="http://schemas.microsoft.com/office/drawing/2014/main" id="{BAE297A9-FFD8-6BF6-2C32-FEC070E3CDF3}"/>
              </a:ext>
            </a:extLst>
          </p:cNvPr>
          <p:cNvSpPr/>
          <p:nvPr/>
        </p:nvSpPr>
        <p:spPr>
          <a:xfrm>
            <a:off x="4800532" y="501953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7EC56C97-1B6A-14CA-34B5-4C19107F7D6F}"/>
              </a:ext>
            </a:extLst>
          </p:cNvPr>
          <p:cNvCxnSpPr>
            <a:cxnSpLocks/>
          </p:cNvCxnSpPr>
          <p:nvPr/>
        </p:nvCxnSpPr>
        <p:spPr>
          <a:xfrm>
            <a:off x="5345943" y="354813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07414D4C-3841-7CC5-43B4-FBA6540703C2}"/>
              </a:ext>
            </a:extLst>
          </p:cNvPr>
          <p:cNvCxnSpPr>
            <a:cxnSpLocks/>
          </p:cNvCxnSpPr>
          <p:nvPr/>
        </p:nvCxnSpPr>
        <p:spPr>
          <a:xfrm>
            <a:off x="5338514" y="477825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 : coins arrondis 67">
            <a:extLst>
              <a:ext uri="{FF2B5EF4-FFF2-40B4-BE49-F238E27FC236}">
                <a16:creationId xmlns:a16="http://schemas.microsoft.com/office/drawing/2014/main" id="{91DF7D51-E7B8-277E-632D-A51F00D3307C}"/>
              </a:ext>
            </a:extLst>
          </p:cNvPr>
          <p:cNvSpPr/>
          <p:nvPr/>
        </p:nvSpPr>
        <p:spPr>
          <a:xfrm>
            <a:off x="6007579" y="3049724"/>
            <a:ext cx="1090820" cy="498406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Document 3. Nature and </a:t>
            </a:r>
            <a:r>
              <a:rPr lang="fr-FR" sz="744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title</a:t>
            </a:r>
            <a:r>
              <a:rPr lang="fr-FR" sz="744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:</a:t>
            </a:r>
          </a:p>
          <a:p>
            <a:pPr algn="ctr"/>
            <a:r>
              <a:rPr lang="fr-FR" sz="1117" dirty="0"/>
              <a:t>…</a:t>
            </a:r>
          </a:p>
        </p:txBody>
      </p:sp>
      <p:sp>
        <p:nvSpPr>
          <p:cNvPr id="69" name="Rectangle : coins arrondis 68">
            <a:extLst>
              <a:ext uri="{FF2B5EF4-FFF2-40B4-BE49-F238E27FC236}">
                <a16:creationId xmlns:a16="http://schemas.microsoft.com/office/drawing/2014/main" id="{70DCB14A-A0A7-11F5-9BE5-53EA3FAE68C9}"/>
              </a:ext>
            </a:extLst>
          </p:cNvPr>
          <p:cNvSpPr/>
          <p:nvPr/>
        </p:nvSpPr>
        <p:spPr>
          <a:xfrm>
            <a:off x="6016699" y="3778388"/>
            <a:ext cx="1090820" cy="100304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Ideas</a:t>
            </a:r>
            <a:r>
              <a:rPr lang="fr-FR" sz="744" b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concepts, cultural </a:t>
            </a:r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elements</a:t>
            </a:r>
            <a:endParaRPr lang="fr-FR" sz="744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74" name="Rectangle : coins arrondis 73">
            <a:extLst>
              <a:ext uri="{FF2B5EF4-FFF2-40B4-BE49-F238E27FC236}">
                <a16:creationId xmlns:a16="http://schemas.microsoft.com/office/drawing/2014/main" id="{0558302E-8CE6-946C-98AB-5DBE8F46BFD4}"/>
              </a:ext>
            </a:extLst>
          </p:cNvPr>
          <p:cNvSpPr/>
          <p:nvPr/>
        </p:nvSpPr>
        <p:spPr>
          <a:xfrm>
            <a:off x="6009270" y="5019533"/>
            <a:ext cx="1090820" cy="1630417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61325" tIns="24530" rIns="61325" bIns="24530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744" b="1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Language</a:t>
            </a:r>
            <a:endParaRPr lang="fr-FR" sz="300" b="1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3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Vocabulary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Phonology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Grammar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  <a:r>
              <a:rPr lang="fr-FR" sz="744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Other</a:t>
            </a:r>
            <a:r>
              <a:rPr lang="fr-FR" sz="744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: …</a:t>
            </a: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endParaRPr lang="fr-FR" sz="744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F7F6E532-C3A2-418D-0E81-B1AEB167089F}"/>
              </a:ext>
            </a:extLst>
          </p:cNvPr>
          <p:cNvCxnSpPr>
            <a:cxnSpLocks/>
          </p:cNvCxnSpPr>
          <p:nvPr/>
        </p:nvCxnSpPr>
        <p:spPr>
          <a:xfrm>
            <a:off x="6554681" y="3548131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ED93AD15-D81F-291E-96A9-2BE80F647FDC}"/>
              </a:ext>
            </a:extLst>
          </p:cNvPr>
          <p:cNvCxnSpPr>
            <a:cxnSpLocks/>
          </p:cNvCxnSpPr>
          <p:nvPr/>
        </p:nvCxnSpPr>
        <p:spPr>
          <a:xfrm>
            <a:off x="6547252" y="4778258"/>
            <a:ext cx="7429" cy="23025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3711373A-B4DD-8310-5DB2-2C398C172685}"/>
              </a:ext>
            </a:extLst>
          </p:cNvPr>
          <p:cNvCxnSpPr>
            <a:cxnSpLocks/>
            <a:stCxn id="37" idx="2"/>
            <a:endCxn id="58" idx="0"/>
          </p:cNvCxnSpPr>
          <p:nvPr/>
        </p:nvCxnSpPr>
        <p:spPr>
          <a:xfrm>
            <a:off x="5344251" y="2666060"/>
            <a:ext cx="0" cy="383664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26020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4288</TotalTime>
  <Words>2582</Words>
  <Application>Microsoft Office PowerPoint</Application>
  <PresentationFormat>Personnalisé</PresentationFormat>
  <Paragraphs>1409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8</cp:revision>
  <dcterms:created xsi:type="dcterms:W3CDTF">2025-09-03T08:07:52Z</dcterms:created>
  <dcterms:modified xsi:type="dcterms:W3CDTF">2025-09-08T13:52:11Z</dcterms:modified>
</cp:coreProperties>
</file>